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4972073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Rhombus of Annoyance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and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2 50%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All 10’ fault lines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D78FC54-B500-4262-A3BE-47A4AEE5B9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36301"/>
            <a:ext cx="7025776" cy="363745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Rhombus of Annoyance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Rhombus of Annoyance is a 26 round, 130 point, Comstock course of fire. There are 13 USPSA targets. The best 2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143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2021-07-20T15:04:24Z</dcterms:modified>
  <cp:category>Shooting</cp:category>
</cp:coreProperties>
</file>

<file path=docProps/thumbnail.jpeg>
</file>